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verage"/>
      <p:regular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verage-regular.fntdata"/><Relationship Id="rId14" Type="http://schemas.openxmlformats.org/officeDocument/2006/relationships/slide" Target="slides/slide9.xml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3cc03080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3cc03080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Direct field research, quick and dirty.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452a6fdfc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452a6fdfc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452a6fdfc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452a6fdfc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39303d769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39303d769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452a6fdf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452a6fdf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452a6fdfc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452a6fdfc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452a6fdfc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452a6fdfc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3cc03080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3cc03080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2127150" y="857950"/>
            <a:ext cx="4889700" cy="15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User research results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no" sz="1600"/>
              <a:t>Group 6</a:t>
            </a:r>
            <a:endParaRPr b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 sz="1600"/>
              <a:t>Nina Marie Wahl</a:t>
            </a:r>
            <a:br>
              <a:rPr lang="no" sz="1600"/>
            </a:br>
            <a:r>
              <a:rPr lang="no" sz="1600"/>
              <a:t>Carl Emil Hattestad</a:t>
            </a:r>
            <a:br>
              <a:rPr lang="no" sz="1600"/>
            </a:br>
            <a:r>
              <a:rPr lang="no" sz="1600"/>
              <a:t>Armelle Rivière</a:t>
            </a:r>
            <a:br>
              <a:rPr lang="no" sz="1600"/>
            </a:br>
            <a:r>
              <a:rPr lang="no" sz="1600"/>
              <a:t>Aleksi O’Connor</a:t>
            </a:r>
            <a:br>
              <a:rPr lang="no" sz="1600"/>
            </a:br>
            <a:r>
              <a:rPr lang="no" sz="1600"/>
              <a:t>Anna Bellika Kjæmpenes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User research methodologies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Semi-structured interviews conducted outside </a:t>
            </a:r>
            <a:r>
              <a:rPr lang="no"/>
              <a:t>Alameda</a:t>
            </a:r>
            <a:r>
              <a:rPr lang="no"/>
              <a:t>, metro of Lisbon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Observation of the users in the metro of Lisbon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Observation of the users in the metro of Porto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39125"/>
            <a:ext cx="4738950" cy="270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8950" y="2439125"/>
            <a:ext cx="4405050" cy="283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Research questions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What kind of feelings does it raise when people see somebody travelling without a ticket?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What motivates people to pay for the metro ticket?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How do people handle their travel cards in proximity of the validation machines and barriers?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Interview questions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Why do you pay for your tickets?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What do you think of people that don’t pay?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How often do you use the metro without paying?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Describe the validating process in one word?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How would our proposed concept affect your motivation for travelling with a valid ticket?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Interviews in Lisbon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21 people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Mostly young people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Outside Alameda metro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At Thursday and Sunday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275" y="0"/>
            <a:ext cx="40387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542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</a:t>
            </a:r>
            <a:r>
              <a:rPr lang="no"/>
              <a:t>nterviews in Lisbon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468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People that don’t pay, can’t pay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Most people don’t care if people pay, however some really dislike 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The two people that have traveled without a ticket, says they would pay with our idea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The people that always pays, is unsure if our idea would have an impact on the people that don’t pays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22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Observations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How frequently does people have problems with validating their tickets?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Where do people store their travel cards after validating their ticket?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no"/>
              <a:t>How often are there bottlenecks in the metro of Lisbon caused by barriers?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542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Observing</a:t>
            </a:r>
            <a:r>
              <a:rPr lang="no"/>
              <a:t> in Lisbon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2436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60 min, different time of the day, </a:t>
            </a:r>
            <a:r>
              <a:rPr lang="no"/>
              <a:t>different</a:t>
            </a:r>
            <a:r>
              <a:rPr lang="no"/>
              <a:t> location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Easy access to cards, bag or pocket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People traveling without a ticket often young people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Bottlenecks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Observing and taking notes helps to prevent cheating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Problems concerning our idea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o"/>
              <a:t>Several cards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o"/>
              <a:t>Caring cards to high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 rotWithShape="1">
          <a:blip r:embed="rId3">
            <a:alphaModFix/>
          </a:blip>
          <a:srcRect b="0" l="20967" r="0" t="0"/>
          <a:stretch/>
        </p:blipFill>
        <p:spPr>
          <a:xfrm>
            <a:off x="6520225" y="0"/>
            <a:ext cx="56499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Observing in Porto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One ticket machine → Queue!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Mostly tourists → Buy ticket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All non-buying customers (at machine) → </a:t>
            </a:r>
            <a:br>
              <a:rPr lang="no"/>
            </a:br>
            <a:r>
              <a:rPr lang="no"/>
              <a:t>not validating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Easier to skip the tickets than in Lisbon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o"/>
              <a:t>Shorter observation time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4898" y="0"/>
            <a:ext cx="385910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